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9EA8D-D0F4-4043-B06C-BCF3282A025B}" v="369" dt="2022-03-09T18:47:16.492"/>
    <p1510:client id="{BABDE8A2-B765-7930-A694-7D7AE6BDF1CD}" v="71" dt="2022-03-10T14:24:36.398"/>
    <p1510:client id="{D77100EF-0E83-41CC-FFB1-1EEF34525028}" v="30" dt="2022-03-10T18:15:41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2425B80-1F9D-4A25-9281-AE1AD57C4121}"/>
              </a:ext>
            </a:extLst>
          </p:cNvPr>
          <p:cNvSpPr/>
          <p:nvPr/>
        </p:nvSpPr>
        <p:spPr>
          <a:xfrm>
            <a:off x="-1662" y="-1698"/>
            <a:ext cx="9905801" cy="911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781C61-3CFE-45D6-AC0C-4ACAFF1AA37F}"/>
              </a:ext>
            </a:extLst>
          </p:cNvPr>
          <p:cNvSpPr txBox="1"/>
          <p:nvPr/>
        </p:nvSpPr>
        <p:spPr>
          <a:xfrm>
            <a:off x="1271" y="222456"/>
            <a:ext cx="9903460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9600" b="1" dirty="0">
                <a:solidFill>
                  <a:srgbClr val="FFD965"/>
                </a:solidFill>
                <a:latin typeface="Segoe UI"/>
                <a:cs typeface="Segoe UI"/>
              </a:rPr>
              <a:t>ATENÇÃO</a:t>
            </a: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FB5B1F-59AA-4CA0-AF5C-F5C2E58F132A}"/>
              </a:ext>
            </a:extLst>
          </p:cNvPr>
          <p:cNvSpPr txBox="1"/>
          <p:nvPr/>
        </p:nvSpPr>
        <p:spPr>
          <a:xfrm>
            <a:off x="1238" y="3103398"/>
            <a:ext cx="990346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6600" b="1" dirty="0">
                <a:solidFill>
                  <a:srgbClr val="595959"/>
                </a:solidFill>
                <a:latin typeface="Segoe UI"/>
                <a:cs typeface="Segoe UI"/>
              </a:rPr>
              <a:t>ESTAMOS EM OBRAS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A47D948-C74C-404B-8500-C2923C31C7F0}"/>
              </a:ext>
            </a:extLst>
          </p:cNvPr>
          <p:cNvSpPr txBox="1"/>
          <p:nvPr/>
        </p:nvSpPr>
        <p:spPr>
          <a:xfrm>
            <a:off x="1204" y="4151013"/>
            <a:ext cx="9903460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5050" b="1" dirty="0">
                <a:solidFill>
                  <a:srgbClr val="595959"/>
                </a:solidFill>
                <a:latin typeface="Segoe UI"/>
                <a:cs typeface="Segoe UI"/>
              </a:rPr>
              <a:t>DESCULPE O TRANSTORNO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91EB92-89C5-4B18-9231-55BF1A96B979}"/>
              </a:ext>
            </a:extLst>
          </p:cNvPr>
          <p:cNvSpPr txBox="1"/>
          <p:nvPr/>
        </p:nvSpPr>
        <p:spPr>
          <a:xfrm>
            <a:off x="1172" y="6285043"/>
            <a:ext cx="99034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Divisão de Serviços do Complexo Administrativo do Estado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 | DGCAE | 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SPGG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15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E2425B80-1F9D-4A25-9281-AE1AD57C4121}"/>
              </a:ext>
            </a:extLst>
          </p:cNvPr>
          <p:cNvSpPr/>
          <p:nvPr/>
        </p:nvSpPr>
        <p:spPr>
          <a:xfrm>
            <a:off x="-1662" y="-1698"/>
            <a:ext cx="9905801" cy="911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781C61-3CFE-45D6-AC0C-4ACAFF1AA37F}"/>
              </a:ext>
            </a:extLst>
          </p:cNvPr>
          <p:cNvSpPr txBox="1"/>
          <p:nvPr/>
        </p:nvSpPr>
        <p:spPr>
          <a:xfrm>
            <a:off x="1271" y="222456"/>
            <a:ext cx="9903460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9600" b="1" dirty="0">
                <a:solidFill>
                  <a:srgbClr val="FFD965"/>
                </a:solidFill>
                <a:latin typeface="Segoe UI"/>
                <a:cs typeface="Segoe UI"/>
              </a:rPr>
              <a:t>ATENÇÃO</a:t>
            </a: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FB5B1F-59AA-4CA0-AF5C-F5C2E58F132A}"/>
              </a:ext>
            </a:extLst>
          </p:cNvPr>
          <p:cNvSpPr txBox="1"/>
          <p:nvPr/>
        </p:nvSpPr>
        <p:spPr>
          <a:xfrm>
            <a:off x="1238" y="2705692"/>
            <a:ext cx="990346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6600" b="1" dirty="0">
                <a:solidFill>
                  <a:srgbClr val="595959"/>
                </a:solidFill>
                <a:latin typeface="Segoe UI"/>
                <a:cs typeface="Segoe UI"/>
              </a:rPr>
              <a:t>ESTAMOS EM OBRAS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A47D948-C74C-404B-8500-C2923C31C7F0}"/>
              </a:ext>
            </a:extLst>
          </p:cNvPr>
          <p:cNvSpPr txBox="1"/>
          <p:nvPr/>
        </p:nvSpPr>
        <p:spPr>
          <a:xfrm>
            <a:off x="1204" y="3753307"/>
            <a:ext cx="9903460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5050" b="1" dirty="0">
                <a:solidFill>
                  <a:srgbClr val="595959"/>
                </a:solidFill>
                <a:latin typeface="Segoe UI"/>
                <a:cs typeface="Segoe UI"/>
              </a:rPr>
              <a:t>DESCULPE O TRANSTORNO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91EB92-89C5-4B18-9231-55BF1A96B979}"/>
              </a:ext>
            </a:extLst>
          </p:cNvPr>
          <p:cNvSpPr txBox="1"/>
          <p:nvPr/>
        </p:nvSpPr>
        <p:spPr>
          <a:xfrm>
            <a:off x="1172" y="6285043"/>
            <a:ext cx="99034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Divisão de Serviços do Complexo Administrativo do Estado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 | DGCAE | 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SPGG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AACDF56-8556-436A-8493-D6C6C87CB09C}"/>
              </a:ext>
            </a:extLst>
          </p:cNvPr>
          <p:cNvSpPr txBox="1"/>
          <p:nvPr/>
        </p:nvSpPr>
        <p:spPr>
          <a:xfrm>
            <a:off x="1106" y="5615733"/>
            <a:ext cx="9903460" cy="523220"/>
          </a:xfrm>
          <a:prstGeom prst="rect">
            <a:avLst/>
          </a:prstGeom>
          <a:solidFill>
            <a:srgbClr val="FFD965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800" dirty="0">
                <a:solidFill>
                  <a:srgbClr val="595959"/>
                </a:solidFill>
                <a:latin typeface="Segoe UI"/>
                <a:cs typeface="Segoe UI"/>
              </a:rPr>
              <a:t>Previsão de Finalização: </a:t>
            </a:r>
            <a:r>
              <a:rPr lang="pt-BR" sz="2800" b="1" dirty="0" err="1">
                <a:solidFill>
                  <a:srgbClr val="595959"/>
                </a:solidFill>
                <a:latin typeface="Segoe UI"/>
                <a:cs typeface="Segoe UI"/>
              </a:rPr>
              <a:t>xx</a:t>
            </a:r>
            <a:r>
              <a:rPr lang="pt-BR" sz="2800" b="1" dirty="0">
                <a:solidFill>
                  <a:srgbClr val="595959"/>
                </a:solidFill>
                <a:latin typeface="Segoe UI"/>
                <a:cs typeface="Segoe UI"/>
              </a:rPr>
              <a:t>/</a:t>
            </a:r>
            <a:r>
              <a:rPr lang="pt-BR" sz="2800" b="1" dirty="0" err="1">
                <a:solidFill>
                  <a:srgbClr val="595959"/>
                </a:solidFill>
                <a:latin typeface="Segoe UI"/>
                <a:cs typeface="Segoe UI"/>
              </a:rPr>
              <a:t>xx</a:t>
            </a:r>
            <a:r>
              <a:rPr lang="pt-BR" sz="2800" b="1" dirty="0">
                <a:solidFill>
                  <a:srgbClr val="595959"/>
                </a:solidFill>
                <a:latin typeface="Segoe UI"/>
                <a:cs typeface="Segoe UI"/>
              </a:rPr>
              <a:t>/</a:t>
            </a:r>
            <a:r>
              <a:rPr lang="pt-BR" sz="2800" b="1" dirty="0" err="1">
                <a:solidFill>
                  <a:srgbClr val="595959"/>
                </a:solidFill>
                <a:latin typeface="Segoe UI"/>
                <a:cs typeface="Segoe UI"/>
              </a:rPr>
              <a:t>xxxx</a:t>
            </a:r>
            <a:endParaRPr lang="pt-BR" sz="2800" dirty="0" err="1"/>
          </a:p>
        </p:txBody>
      </p:sp>
    </p:spTree>
    <p:extLst>
      <p:ext uri="{BB962C8B-B14F-4D97-AF65-F5344CB8AC3E}">
        <p14:creationId xmlns:p14="http://schemas.microsoft.com/office/powerpoint/2010/main" val="1733958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Papel A4 (210 x 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138</cp:revision>
  <dcterms:created xsi:type="dcterms:W3CDTF">2022-03-09T17:25:32Z</dcterms:created>
  <dcterms:modified xsi:type="dcterms:W3CDTF">2022-03-10T18:28:56Z</dcterms:modified>
</cp:coreProperties>
</file>